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3"/>
  </p:notesMasterIdLst>
  <p:sldIdLst>
    <p:sldId id="288" r:id="rId2"/>
    <p:sldId id="278" r:id="rId3"/>
    <p:sldId id="277" r:id="rId4"/>
    <p:sldId id="257" r:id="rId5"/>
    <p:sldId id="258" r:id="rId6"/>
    <p:sldId id="279" r:id="rId7"/>
    <p:sldId id="259" r:id="rId8"/>
    <p:sldId id="260" r:id="rId9"/>
    <p:sldId id="261" r:id="rId10"/>
    <p:sldId id="282" r:id="rId11"/>
    <p:sldId id="283" r:id="rId12"/>
    <p:sldId id="262" r:id="rId13"/>
    <p:sldId id="263" r:id="rId14"/>
    <p:sldId id="264" r:id="rId15"/>
    <p:sldId id="280" r:id="rId16"/>
    <p:sldId id="289" r:id="rId17"/>
    <p:sldId id="290" r:id="rId18"/>
    <p:sldId id="291" r:id="rId19"/>
    <p:sldId id="265" r:id="rId20"/>
    <p:sldId id="266" r:id="rId21"/>
    <p:sldId id="267" r:id="rId22"/>
    <p:sldId id="268" r:id="rId23"/>
    <p:sldId id="273" r:id="rId24"/>
    <p:sldId id="274" r:id="rId25"/>
    <p:sldId id="275" r:id="rId26"/>
    <p:sldId id="276" r:id="rId27"/>
    <p:sldId id="281" r:id="rId28"/>
    <p:sldId id="287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0" autoAdjust="0"/>
  </p:normalViewPr>
  <p:slideViewPr>
    <p:cSldViewPr>
      <p:cViewPr varScale="1">
        <p:scale>
          <a:sx n="71" d="100"/>
          <a:sy n="71" d="100"/>
        </p:scale>
        <p:origin x="-120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9DDB-DAE3-47A1-A98C-A42541017A0B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90D7-2E7E-43CB-A24E-008CB3054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E611E-46C0-466D-A1CF-0A371DD5863D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D2C97-44F3-46B9-AEF1-D03B61C7C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53CC-4AD4-44E6-96EA-AC12468F165C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D0F91-C597-4A80-A5DF-79B5AD8787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8F5C1-393B-4CD6-8F40-E07DCC793EDD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A69F-F6FD-4C34-B258-155F57B5AC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3869-E148-425D-8721-F5178B061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9E91-EA37-447F-81CC-175ED9BA2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7A9DD-3087-4BDC-BFF9-516C451550B8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C3C8E-0FDC-4B7B-8F17-F873065F7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9C30F-9BB8-4E9C-BC0D-9709E5BDACA7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0D1E5-41DE-4B7C-A260-6BCD539A5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CC523-7F83-4EEF-B63C-890CA03CE070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5731A-E3C2-40D3-9F32-7168319E3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16E21-12D7-4223-AD80-F5B8AD4A4F3C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84B46-3EB2-47E5-96D6-D5C1E600B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FF24B-BE5C-4B8A-9B2E-5F9DACFD04DC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7DF77-DB71-4292-AF5E-29E1E977D5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AEAB2-40CC-4563-B84C-B9191A97867B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D4DC7-8507-42A8-B343-9299D7AE7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C519E-07AE-4F85-9215-A58EBAEFB064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B53BB-1D2A-49B3-987C-36D4A0EC84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8AE1D-CC31-4722-BEAA-5963025377E2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BD29E4D-63FE-4EF3-A1C1-871231A1F3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AFB5D76-40F0-46A7-B888-4A2C925474EE}" type="datetimeFigureOut">
              <a:rPr lang="en-US" smtClean="0"/>
              <a:pPr>
                <a:defRPr/>
              </a:pPr>
              <a:t>12/20/13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4C99AA-27BE-45ED-BC8A-A54BFB426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hyperlink" Target="http://www.classzone.com/books/earth_science/terc/content/visualizations/es0401/es0401page01.cf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asszone.com/books/earth_science/terc/content/visualizations/es0401/es0401page01.cf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I97BpIjB1Hk" TargetMode="Externa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z8ithgTBj4&amp;feature=relat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tro.unl.edu/naap/pos/animations/kepler.sw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astro.ubc.ca/~scharein/a311/Sim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lon-capa.org/~mmp/applist/doppler/d.htm" TargetMode="External"/><Relationship Id="rId5" Type="http://schemas.openxmlformats.org/officeDocument/2006/relationships/hyperlink" Target="http://www.astro.ubc.ca/~scharein/a311/Sim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an9ulEYSg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astro.unl.edu/classaction/animations/cosmology/galacticredshif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Review: 8/14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Fill in the blank.  You only have to write the 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hydrosphere is made up of all ___________ on earth.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energy for life on earth comes from the 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___________________ is the rocky portion of earth’s surface and its interior.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Birds fly in a sphere called the _________________.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Humans are a part of a sphere called the ____________________.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The study of the properties of light that depend on wavelength</a:t>
            </a:r>
          </a:p>
          <a:p>
            <a:r>
              <a:rPr lang="en-US" dirty="0" smtClean="0"/>
              <a:t>Continuous spectrum: band of uninterrupted color</a:t>
            </a:r>
          </a:p>
          <a:p>
            <a:r>
              <a:rPr lang="en-US" dirty="0" smtClean="0"/>
              <a:t>Absorption spectrum: light passed through a gas a low pressure and the gas absorbs certain wavelengths leaving dark lines</a:t>
            </a:r>
          </a:p>
          <a:p>
            <a:r>
              <a:rPr lang="en-US" dirty="0" smtClean="0"/>
              <a:t>Emission Spectrum: Bright lines of particular wavelengths.  Same location as dark lines in absorption spectrum</a:t>
            </a:r>
          </a:p>
          <a:p>
            <a:endParaRPr lang="en-US" dirty="0"/>
          </a:p>
        </p:txBody>
      </p:sp>
      <p:pic>
        <p:nvPicPr>
          <p:cNvPr id="64514" name="Picture 2" descr="https://www.cfa.harvard.edu/~jbattat/a35/images/figure_05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95678"/>
            <a:ext cx="4800600" cy="236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Stars can be analyzed using spectroscopy</a:t>
            </a:r>
          </a:p>
          <a:p>
            <a:r>
              <a:rPr lang="en-US" dirty="0" smtClean="0"/>
              <a:t>Elements on earth emit certain wavelengths </a:t>
            </a:r>
          </a:p>
          <a:p>
            <a:r>
              <a:rPr lang="en-US" dirty="0" smtClean="0"/>
              <a:t>These spectrums can be matched to emissions from stars</a:t>
            </a:r>
          </a:p>
          <a:p>
            <a:r>
              <a:rPr lang="en-US" dirty="0" smtClean="0"/>
              <a:t>All wavelengths from stars are shifted toward the red side of the spectrum</a:t>
            </a:r>
            <a:endParaRPr lang="en-US" dirty="0"/>
          </a:p>
        </p:txBody>
      </p:sp>
      <p:pic>
        <p:nvPicPr>
          <p:cNvPr id="5" name="Picture 2" descr="https://www.cfa.harvard.edu/~jbattat/a35/images/figure_05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098" y="4267200"/>
            <a:ext cx="526490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8383"/>
                </a:solidFill>
              </a:rPr>
              <a:t>Hubble’s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 shift is related to distance</a:t>
            </a:r>
          </a:p>
          <a:p>
            <a:r>
              <a:rPr lang="en-US" dirty="0" smtClean="0"/>
              <a:t>The farther galaxies are moving faster than the closer galaxies</a:t>
            </a:r>
          </a:p>
          <a:p>
            <a:r>
              <a:rPr lang="en-US" dirty="0" smtClean="0"/>
              <a:t>All galaxies are red shifted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3152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The Nebula Hypotheses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527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Nebular Hypothesis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371600"/>
            <a:ext cx="5105400" cy="2765425"/>
          </a:xfrm>
        </p:spPr>
      </p:pic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52400" y="4114800"/>
            <a:ext cx="89916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solar system began as a giant cloud of dust made mostly of H and He with a small percentage of heavier elements </a:t>
            </a:r>
          </a:p>
          <a:p>
            <a:r>
              <a:rPr lang="en-US" dirty="0" smtClean="0"/>
              <a:t>Cloud, called a nebula, rotated and collapsed toward the center generating heat that formed the sun</a:t>
            </a:r>
          </a:p>
          <a:p>
            <a:r>
              <a:rPr lang="en-US" dirty="0" smtClean="0"/>
              <a:t>Cooling allowed rocky and metallic elements to form tiny particles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34200" y="15240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Nebula Hypothesis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Nebular Hypothesis cont’d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Repeated collisions of heavy particles formed asteroid sized bodies.</a:t>
            </a:r>
          </a:p>
          <a:p>
            <a:r>
              <a:rPr lang="en-US" dirty="0" smtClean="0"/>
              <a:t>These asteroids combined to form the 4 inner planets, Mercury, Venus, Earth, and Mars.</a:t>
            </a:r>
          </a:p>
          <a:p>
            <a:r>
              <a:rPr lang="en-US" dirty="0" smtClean="0"/>
              <a:t>Lighter materials and gases combined farther away to form the 4 outer planets, Jupiter, Saturn, Uranus, and Neptune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371600"/>
            <a:ext cx="5105400" cy="27654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Write!  Explain the first 3 steps of the nebular hypothesis using at least 5 complete sentences.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branch of earth science would study the a meteor?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meteor an activity, event, or instrument?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branch of earth science would study a hurricane?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geology address?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branch of science has not been mentioned? (hint: a scientist in this field could study you)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sphere of earth science studies the gases surrounding our planet?</a:t>
            </a:r>
          </a:p>
          <a:p>
            <a:r>
              <a:rPr lang="en-US" dirty="0" smtClean="0"/>
              <a:t>Which sphere of earth science deals with water?</a:t>
            </a:r>
          </a:p>
          <a:p>
            <a:r>
              <a:rPr lang="en-US" dirty="0" smtClean="0"/>
              <a:t>The biosphere deals with all _________________ on earth.</a:t>
            </a:r>
          </a:p>
          <a:p>
            <a:r>
              <a:rPr lang="en-US" dirty="0" smtClean="0"/>
              <a:t>A volcano would be a part of which sphere?</a:t>
            </a:r>
          </a:p>
          <a:p>
            <a:r>
              <a:rPr lang="en-US" dirty="0" smtClean="0"/>
              <a:t>How does the volcano </a:t>
            </a:r>
            <a:r>
              <a:rPr lang="en-US" smtClean="0"/>
              <a:t>interact with </a:t>
            </a:r>
            <a:r>
              <a:rPr lang="en-US" dirty="0" smtClean="0"/>
              <a:t>at least 2 different spheres?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/>
          <a:lstStyle/>
          <a:p>
            <a:r>
              <a:rPr lang="en-US" dirty="0" smtClean="0"/>
              <a:t>Nebulae: step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65388"/>
            <a:ext cx="4038600" cy="2560637"/>
          </a:xfrm>
          <a:solidFill>
            <a:srgbClr val="33CCCC"/>
          </a:solidFill>
        </p:spPr>
        <p:txBody>
          <a:bodyPr/>
          <a:lstStyle/>
          <a:p>
            <a:r>
              <a:rPr lang="en-US" dirty="0" smtClean="0"/>
              <a:t>Gas (98%) and dust (2%)</a:t>
            </a:r>
          </a:p>
          <a:p>
            <a:r>
              <a:rPr lang="en-US" b="1" dirty="0" smtClean="0"/>
              <a:t>Rotates </a:t>
            </a:r>
            <a:r>
              <a:rPr lang="en-US" dirty="0" smtClean="0"/>
              <a:t>and is held together by </a:t>
            </a:r>
            <a:r>
              <a:rPr lang="en-US" b="1" dirty="0" smtClean="0"/>
              <a:t>gravitational force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505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Earth’s Role in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celestial body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58000" cy="609600"/>
          </a:xfrm>
          <a:solidFill>
            <a:srgbClr val="0070C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2: The Nebula collapses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438400"/>
            <a:ext cx="3962400" cy="3352800"/>
          </a:xfrm>
          <a:solidFill>
            <a:srgbClr val="92D050"/>
          </a:solidFill>
        </p:spPr>
        <p:txBody>
          <a:bodyPr/>
          <a:lstStyle/>
          <a:p>
            <a:r>
              <a:rPr lang="en-US" sz="2800" dirty="0" smtClean="0"/>
              <a:t>The collapsed mass forms a proto-sun due to gravitational force</a:t>
            </a:r>
          </a:p>
          <a:p>
            <a:r>
              <a:rPr lang="en-US" sz="2800" dirty="0" smtClean="0"/>
              <a:t>Contraction increases speed of rotation: collapse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33528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1912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3: sun is formed, disk cleared</a:t>
            </a:r>
          </a:p>
        </p:txBody>
      </p:sp>
      <p:pic>
        <p:nvPicPr>
          <p:cNvPr id="25604" name="Picture 4" descr="The Su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4495800" cy="2986088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5257800"/>
          </a:xfrm>
        </p:spPr>
        <p:txBody>
          <a:bodyPr/>
          <a:lstStyle/>
          <a:p>
            <a:r>
              <a:rPr lang="en-US" sz="2800" dirty="0" smtClean="0"/>
              <a:t>The disk is “cleared out” due to the immense amount of energy released.</a:t>
            </a:r>
          </a:p>
          <a:p>
            <a:r>
              <a:rPr lang="en-US" sz="2800" dirty="0" smtClean="0"/>
              <a:t>Sun is formed</a:t>
            </a:r>
          </a:p>
          <a:p>
            <a:r>
              <a:rPr lang="en-US" sz="2800" dirty="0" smtClean="0"/>
              <a:t>Dust and gases cool and condense in defined orbits around the sun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28194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036638"/>
          </a:xfr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Nebula hypothesis: step 4- planet 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3429000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Temperature differences with respect to distance from sun</a:t>
            </a:r>
          </a:p>
          <a:p>
            <a:r>
              <a:rPr lang="en-US" dirty="0" smtClean="0"/>
              <a:t>Closer, where temperatures are higher, iron and silicates condense</a:t>
            </a:r>
          </a:p>
          <a:p>
            <a:r>
              <a:rPr lang="en-US" dirty="0" smtClean="0"/>
              <a:t>Farther, cooler, hydrogen, water condense</a:t>
            </a:r>
          </a:p>
          <a:p>
            <a:r>
              <a:rPr lang="en-US" dirty="0" smtClean="0"/>
              <a:t>material collides and accretes forming </a:t>
            </a:r>
            <a:r>
              <a:rPr lang="en-US" dirty="0" err="1" smtClean="0"/>
              <a:t>planetesimals</a:t>
            </a:r>
            <a:r>
              <a:rPr lang="en-US" dirty="0" smtClean="0"/>
              <a:t> (small planets)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2578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nebular hypothesis again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Evidence: Orion Nebula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3810000" cy="4114800"/>
          </a:xfr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/>
              <a:t>Third star down on Orion’s belt</a:t>
            </a:r>
          </a:p>
          <a:p>
            <a:r>
              <a:rPr lang="en-US" sz="2800" dirty="0" smtClean="0"/>
              <a:t>100 light years across (1 light year equals 6 trillion miles)</a:t>
            </a:r>
          </a:p>
          <a:p>
            <a:r>
              <a:rPr lang="en-US" sz="2800" dirty="0" smtClean="0"/>
              <a:t>Reflection of dust and hydrogen</a:t>
            </a:r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4525"/>
            <a:ext cx="4038600" cy="3028149"/>
          </a:xfrm>
        </p:spPr>
      </p:pic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3352800" y="2743200"/>
            <a:ext cx="3048000" cy="1447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0668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Evidence: Collapsed nebulae discs found in the Orion nebula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4038600" cy="2667000"/>
          </a:xfrm>
          <a:solidFill>
            <a:srgbClr val="33CCCC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Gaseous disks are circling </a:t>
            </a:r>
            <a:r>
              <a:rPr lang="en-US" b="1" dirty="0" smtClean="0"/>
              <a:t>proto-suns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2-17 times larger than our solar system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About 153 </a:t>
            </a:r>
            <a:r>
              <a:rPr lang="en-US" dirty="0" err="1" smtClean="0"/>
              <a:t>protoplanetary</a:t>
            </a:r>
            <a:r>
              <a:rPr lang="en-US" dirty="0" smtClean="0"/>
              <a:t> disks found in the Orion Nebula</a:t>
            </a:r>
          </a:p>
        </p:txBody>
      </p:sp>
      <p:pic>
        <p:nvPicPr>
          <p:cNvPr id="28676" name="Picture 4" descr="SolarNeb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60963" y="1981200"/>
            <a:ext cx="3013075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Early</a:t>
            </a:r>
            <a:r>
              <a:rPr lang="en-US" dirty="0" smtClean="0"/>
              <a:t> Earth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01625" y="2438400"/>
            <a:ext cx="40386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Homogenous</a:t>
            </a:r>
          </a:p>
          <a:p>
            <a:r>
              <a:rPr lang="en-US" dirty="0" smtClean="0"/>
              <a:t>Very hot</a:t>
            </a:r>
          </a:p>
          <a:p>
            <a:endParaRPr lang="en-US" dirty="0" smtClean="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4012" y="3213894"/>
            <a:ext cx="2466975" cy="18478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Segregation of elements: gravitational force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dirty="0"/>
              <a:t>Compositionally distinct layers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solidFill>
            <a:srgbClr val="FFC000"/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Physically distinct layers</a:t>
            </a:r>
            <a:endParaRPr lang="en-US" dirty="0"/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819400"/>
            <a:ext cx="3937000" cy="2760663"/>
          </a:xfrm>
        </p:spPr>
      </p:pic>
      <p:pic>
        <p:nvPicPr>
          <p:cNvPr id="3072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819400"/>
            <a:ext cx="3373438" cy="2306638"/>
          </a:xfrm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181600" y="53340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Remember: the liquid outer core with the Earth’s rotation produces the magnetic field.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Hierarchy of the Universe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864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Universe: everything that exists or is known to exist, composed of galaxies</a:t>
            </a:r>
          </a:p>
          <a:p>
            <a:r>
              <a:rPr lang="en-US" dirty="0" smtClean="0"/>
              <a:t>Galaxy: a group of stars or stellar material</a:t>
            </a:r>
          </a:p>
          <a:p>
            <a:r>
              <a:rPr lang="en-US" dirty="0" smtClean="0"/>
              <a:t>Stars: luminous body in space composed of gases</a:t>
            </a:r>
          </a:p>
          <a:p>
            <a:r>
              <a:rPr lang="en-US" dirty="0" smtClean="0"/>
              <a:t>Solar System: Some stars have planetary systems orbiting them due to gravity</a:t>
            </a:r>
          </a:p>
          <a:p>
            <a:r>
              <a:rPr lang="en-US" dirty="0" smtClean="0"/>
              <a:t>Planet: celestial body orbiting a star </a:t>
            </a:r>
          </a:p>
          <a:p>
            <a:pPr lvl="1"/>
            <a:r>
              <a:rPr lang="en-US" dirty="0" smtClean="0"/>
              <a:t>Example: Earth</a:t>
            </a:r>
          </a:p>
        </p:txBody>
      </p:sp>
      <p:pic>
        <p:nvPicPr>
          <p:cNvPr id="45060" name="Picture 4" descr="http://planetfacts.org/wp-content/uploads/2010/03/solarsystem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67200"/>
            <a:ext cx="413061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Planets from the Sun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Mercury </a:t>
            </a:r>
          </a:p>
          <a:p>
            <a:r>
              <a:rPr lang="en-US" dirty="0" smtClean="0"/>
              <a:t>Venus</a:t>
            </a:r>
          </a:p>
          <a:p>
            <a:r>
              <a:rPr lang="en-US" dirty="0" smtClean="0"/>
              <a:t>Earth</a:t>
            </a:r>
          </a:p>
          <a:p>
            <a:r>
              <a:rPr lang="en-US" dirty="0" smtClean="0"/>
              <a:t>Mars</a:t>
            </a:r>
          </a:p>
          <a:p>
            <a:r>
              <a:rPr lang="en-US" dirty="0" smtClean="0"/>
              <a:t>Jupiter</a:t>
            </a:r>
          </a:p>
          <a:p>
            <a:r>
              <a:rPr lang="en-US" dirty="0" smtClean="0"/>
              <a:t>Saturn </a:t>
            </a:r>
          </a:p>
          <a:p>
            <a:r>
              <a:rPr lang="en-US" dirty="0" smtClean="0"/>
              <a:t>Uranus</a:t>
            </a:r>
          </a:p>
          <a:p>
            <a:r>
              <a:rPr lang="en-US" dirty="0" smtClean="0"/>
              <a:t>Neptune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9634" name="Picture 2" descr="http://solarsystem.nasa.gov/planets/images/splash-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643890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 and Planetary Orbits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path of each planet around the sun is an ellipse</a:t>
            </a:r>
          </a:p>
        </p:txBody>
      </p:sp>
      <p:pic>
        <p:nvPicPr>
          <p:cNvPr id="68610" name="Picture 2" descr="http://www.our-earth.net/Images/Planets-Orbits-and-Asteroid-B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643890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Big Bang &amp; Birth of the Earth – YouTube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Each planet revolves so an imaginary line connecting the planet to the sun sweeps an equal area over equal time intervals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7586" name="Picture 2" descr="http://t3.gstatic.com/images?q=tbn:ANd9GcQAZCDpQVuR6gBHssPzdv3P-eqlurBFTryhgx2Tn5ecnb-6YiFU8PHucj7K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4648200" cy="314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The time it takes a planet to orbit the sun and it’s distance to the sun are proportional</a:t>
            </a:r>
          </a:p>
          <a:p>
            <a:pPr lvl="1"/>
            <a:r>
              <a:rPr lang="en-US" dirty="0" smtClean="0"/>
              <a:t>The planet’s distance from the sun is measured in astronomical units (AU)</a:t>
            </a:r>
          </a:p>
          <a:p>
            <a:pPr lvl="2"/>
            <a:r>
              <a:rPr lang="en-US" dirty="0" smtClean="0"/>
              <a:t>1 is the distance between the earth and sun </a:t>
            </a:r>
          </a:p>
          <a:p>
            <a:pPr lvl="3"/>
            <a:r>
              <a:rPr lang="en-US" dirty="0" smtClean="0"/>
              <a:t>About 150 million kilometers</a:t>
            </a:r>
          </a:p>
          <a:p>
            <a:r>
              <a:rPr lang="en-US" dirty="0" smtClean="0"/>
              <a:t>A planet’s orbital period squared is equal to its average distance cubed</a:t>
            </a:r>
          </a:p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=a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hlinkClick r:id="rId2"/>
              </a:rPr>
              <a:t>Kepler's</a:t>
            </a:r>
            <a:r>
              <a:rPr lang="en-US" sz="2400" dirty="0" smtClean="0">
                <a:hlinkClick r:id="rId2"/>
              </a:rPr>
              <a:t> Laws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828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How was Earth formed?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4343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536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big bang theory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nebular hypothesis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38383"/>
                </a:solidFill>
              </a:rPr>
              <a:t>Big Bang Theory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1000" y="1143000"/>
            <a:ext cx="82296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13.7 billion years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ago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Creation of all matter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Hydrogen and Helium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first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More complex elements evolved through time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7750"/>
            <a:ext cx="6629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ptable.com/Images/periodic%20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and helium came together to form clouds</a:t>
            </a:r>
          </a:p>
          <a:p>
            <a:r>
              <a:rPr lang="en-US" dirty="0" smtClean="0"/>
              <a:t>Clouds collapsed and condensed to form galaxies and galaxy clusters</a:t>
            </a:r>
          </a:p>
          <a:p>
            <a:r>
              <a:rPr lang="en-US" dirty="0" smtClean="0"/>
              <a:t>Stars collapsed in supernovas and nuclear fusion produced heavier elements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3996"/>
            <a:ext cx="5562600" cy="27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big bang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2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461963"/>
            <a:ext cx="6929437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8383"/>
                </a:solidFill>
              </a:rPr>
              <a:t>The Expanding </a:t>
            </a:r>
            <a:r>
              <a:rPr lang="en-US" dirty="0" smtClean="0">
                <a:solidFill>
                  <a:srgbClr val="838383"/>
                </a:solidFill>
                <a:hlinkClick r:id="rId2"/>
              </a:rPr>
              <a:t>Universe</a:t>
            </a:r>
            <a:endParaRPr lang="en-US" dirty="0" smtClean="0">
              <a:solidFill>
                <a:srgbClr val="838383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1295400"/>
          </a:xfrm>
        </p:spPr>
        <p:txBody>
          <a:bodyPr/>
          <a:lstStyle/>
          <a:p>
            <a:r>
              <a:rPr lang="en-US" dirty="0" smtClean="0"/>
              <a:t>The Doppler effect is used to document the expanding universe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7543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2667000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4"/>
              </a:rPr>
              <a:t>doppler</a:t>
            </a:r>
            <a:r>
              <a:rPr lang="en-US" dirty="0" smtClean="0">
                <a:hlinkClick r:id="rId4"/>
              </a:rPr>
              <a:t>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667000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5"/>
              </a:rPr>
              <a:t>doppler</a:t>
            </a:r>
            <a:r>
              <a:rPr lang="en-US" dirty="0" smtClean="0">
                <a:hlinkClick r:id="rId5"/>
              </a:rPr>
              <a:t> effect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rgbClr val="838383"/>
                </a:solidFill>
              </a:rPr>
              <a:t>Red shift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066800"/>
            <a:ext cx="5715000" cy="4114800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019675"/>
            <a:ext cx="68849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red shift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786</TotalTime>
  <Words>953</Words>
  <Application>Microsoft Macintosh PowerPoint</Application>
  <PresentationFormat>On-screen Show (4:3)</PresentationFormat>
  <Paragraphs>127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Daily Review: 8/14</vt:lpstr>
      <vt:lpstr>Earth’s Role in Space</vt:lpstr>
      <vt:lpstr>Earth Formation</vt:lpstr>
      <vt:lpstr>How was Earth formed?</vt:lpstr>
      <vt:lpstr>Big Bang Theory</vt:lpstr>
      <vt:lpstr>Big Bang cont’d</vt:lpstr>
      <vt:lpstr>PowerPoint Presentation</vt:lpstr>
      <vt:lpstr>The Expanding Universe</vt:lpstr>
      <vt:lpstr>Red shift</vt:lpstr>
      <vt:lpstr>Spectroscopy</vt:lpstr>
      <vt:lpstr>Spectroscopy Cont’d</vt:lpstr>
      <vt:lpstr>Hubble’s Law</vt:lpstr>
      <vt:lpstr>The Nebula Hypotheses</vt:lpstr>
      <vt:lpstr>The Nebular Hypothesis</vt:lpstr>
      <vt:lpstr>The Nebular Hypothesis cont’d</vt:lpstr>
      <vt:lpstr>Daily Review</vt:lpstr>
      <vt:lpstr>Quiz</vt:lpstr>
      <vt:lpstr>Quiz cont’d</vt:lpstr>
      <vt:lpstr>Nebulae: step 1</vt:lpstr>
      <vt:lpstr>Step 2: The Nebula collapses</vt:lpstr>
      <vt:lpstr>Step 3: sun is formed, disk cleared</vt:lpstr>
      <vt:lpstr>Nebula hypothesis: step 4- planet formation</vt:lpstr>
      <vt:lpstr>Evidence: Orion Nebula</vt:lpstr>
      <vt:lpstr>Evidence: Collapsed nebulae discs found in the Orion nebula</vt:lpstr>
      <vt:lpstr>Early Earth</vt:lpstr>
      <vt:lpstr>Segregation of elements: gravitational force</vt:lpstr>
      <vt:lpstr>Hierarchy of the Universe</vt:lpstr>
      <vt:lpstr>Planets from the Sun </vt:lpstr>
      <vt:lpstr>Kepler’s Laws and Planetary Orbits</vt:lpstr>
      <vt:lpstr>Kepler’s laws Cont’d</vt:lpstr>
      <vt:lpstr>Kepler’s laws Cont’d</vt:lpstr>
    </vt:vector>
  </TitlesOfParts>
  <Company>SJSU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was Earth formed?</dc:title>
  <dc:creator>paulaj</dc:creator>
  <cp:lastModifiedBy>Tech Dept</cp:lastModifiedBy>
  <cp:revision>29</cp:revision>
  <dcterms:created xsi:type="dcterms:W3CDTF">2011-02-16T20:38:05Z</dcterms:created>
  <dcterms:modified xsi:type="dcterms:W3CDTF">2013-12-20T18:25:54Z</dcterms:modified>
</cp:coreProperties>
</file>